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/>
    <p:restoredTop sz="94703"/>
  </p:normalViewPr>
  <p:slideViewPr>
    <p:cSldViewPr snapToGrid="0">
      <p:cViewPr varScale="1">
        <p:scale>
          <a:sx n="117" d="100"/>
          <a:sy n="117" d="100"/>
        </p:scale>
        <p:origin x="192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6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D850-31AA-5646-88F3-3EE7FED92AE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1C6-4FFB-F846-96DC-77086EC8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t="-3000" r="-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D7FFA-CF0D-2F98-E552-22CEE319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365126"/>
            <a:ext cx="67300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No Ordinary Birth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</a:b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Matthew 1-2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56B95-BC34-966E-36A5-248737A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4" y="1825625"/>
            <a:ext cx="6999515" cy="4351338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A Royal Lineage (1:1-17)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A Special Birth (1:18-25; Isa. 7:14)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A Ruler from Bethlehem (2:1-12; Mic. 5:2)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God’s Son from Egypt (2:13-15; Hos. 11:1)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A Murderous King (2:16-18; Jer. 31:15)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A Galilean Messiah (2:19-23)</a:t>
            </a:r>
          </a:p>
        </p:txBody>
      </p:sp>
    </p:spTree>
    <p:extLst>
      <p:ext uri="{BB962C8B-B14F-4D97-AF65-F5344CB8AC3E}">
        <p14:creationId xmlns:p14="http://schemas.microsoft.com/office/powerpoint/2010/main" val="33272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t="-3000" r="-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D7FFA-CF0D-2F98-E552-22CEE319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365126"/>
            <a:ext cx="67300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No Ordinary Birth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</a:b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Matthew 1-2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56B95-BC34-966E-36A5-248737A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4" y="1825625"/>
            <a:ext cx="699951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u="sng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Lessons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Jesus Completely Fulfills the OT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Sing and Rejoice at the Savior’s Birth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Jesus Came so that You Might be Saved</a:t>
            </a:r>
          </a:p>
          <a:p>
            <a:pPr algn="ctr">
              <a:lnSpc>
                <a:spcPct val="200000"/>
              </a:lnSpc>
            </a:pPr>
            <a:endParaRPr lang="en-US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200000"/>
              </a:lnSpc>
            </a:pPr>
            <a:endParaRPr lang="en-US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767</TotalTime>
  <Words>87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Book</vt:lpstr>
      <vt:lpstr>Calibri</vt:lpstr>
      <vt:lpstr>Calibri Light</vt:lpstr>
      <vt:lpstr>Office Theme</vt:lpstr>
      <vt:lpstr>No Ordinary Birth Matthew 1-2</vt:lpstr>
      <vt:lpstr>No Ordinary Birth Matthew 1-2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Jesus, the New Israel</dc:title>
  <dc:creator>Jeremy Sweets</dc:creator>
  <cp:lastModifiedBy>Jeremy Sweets</cp:lastModifiedBy>
  <cp:revision>5</cp:revision>
  <dcterms:created xsi:type="dcterms:W3CDTF">2023-12-24T00:59:32Z</dcterms:created>
  <dcterms:modified xsi:type="dcterms:W3CDTF">2023-12-24T13:46:55Z</dcterms:modified>
</cp:coreProperties>
</file>